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99" r:id="rId5"/>
  </p:sldIdLst>
  <p:sldSz cx="9601200" cy="12801600" type="A3"/>
  <p:notesSz cx="6858000" cy="9144000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9440352B-B76D-6D6D-233F-9AFCC001631D}" name="Olivieri Giulia" initials="" userId="S::giolivieri@eurac.edu::46363c4c-cffe-4398-a3a5-a70f3f63fea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18F858-CD7C-6240-9C7F-C95EACF4B313}" v="7" dt="2026-03-30T09:19:25.2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CAF9ED-07DC-4A11-8D7F-57B35C25682E}" styleName="Stile medio 1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13"/>
    <p:restoredTop sz="94666"/>
  </p:normalViewPr>
  <p:slideViewPr>
    <p:cSldViewPr snapToGrid="0">
      <p:cViewPr>
        <p:scale>
          <a:sx n="74" d="100"/>
          <a:sy n="74" d="100"/>
        </p:scale>
        <p:origin x="2288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B129C17-9205-4554-BF5C-070656C216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>
              <a:latin typeface="Raleway" pitchFamily="2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41E939-D5BE-4B7F-BCD2-05DCC4E5E8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B1389FC-84BB-41A0-BC92-057C08DC342F}" type="datetime1">
              <a:rPr lang="en-GB" smtClean="0">
                <a:latin typeface="Raleway" pitchFamily="2" charset="0"/>
              </a:rPr>
              <a:t>30/03/2026</a:t>
            </a:fld>
            <a:endParaRPr lang="en-GB">
              <a:latin typeface="Raleway" pitchFamily="2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1800B1-1D76-46D4-ADAF-FD5EA7AFBE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>
              <a:latin typeface="Raleway" pitchFamily="2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BFA674-DC58-422B-8963-09FD1B05EDD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A42FE58-2C2A-433E-A3EF-B39ACF97315A}" type="slidenum">
              <a:rPr lang="en-GB" smtClean="0">
                <a:latin typeface="Raleway" pitchFamily="2" charset="0"/>
              </a:rPr>
              <a:t>‹N›</a:t>
            </a:fld>
            <a:endParaRPr lang="en-GB">
              <a:latin typeface="Ralewa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5657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Raleway" pitchFamily="2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Raleway" pitchFamily="2" charset="0"/>
              </a:defRPr>
            </a:lvl1pPr>
          </a:lstStyle>
          <a:p>
            <a:fld id="{4909B039-1C6C-4DB3-861A-76F1FF2AC578}" type="datetime1">
              <a:rPr lang="en-GB" smtClean="0"/>
              <a:pPr/>
              <a:t>30/03/2026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Raleway" pitchFamily="2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Raleway" pitchFamily="2" charset="0"/>
              </a:defRPr>
            </a:lvl1pPr>
          </a:lstStyle>
          <a:p>
            <a:fld id="{F97DC217-DF71-1A49-B3EA-559F1F43B0FF}" type="slidenum">
              <a:rPr lang="en-GB" smtClean="0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Raleway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Raleway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Raleway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Raleway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Raleway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_Title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12">
            <a:extLst>
              <a:ext uri="{FF2B5EF4-FFF2-40B4-BE49-F238E27FC236}">
                <a16:creationId xmlns:a16="http://schemas.microsoft.com/office/drawing/2014/main" id="{6079AF50-5E37-4317-FADF-E12213714410}"/>
              </a:ext>
            </a:extLst>
          </p:cNvPr>
          <p:cNvSpPr/>
          <p:nvPr userDrawn="1"/>
        </p:nvSpPr>
        <p:spPr>
          <a:xfrm>
            <a:off x="0" y="0"/>
            <a:ext cx="9601200" cy="31157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7FEB664-E625-9C68-AF28-34BF3A2A00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646259" y="433894"/>
            <a:ext cx="3475434" cy="488951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F3B9ECB1-D87E-1C55-6449-79B7FDB3C3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9640" y="11871899"/>
            <a:ext cx="8700804" cy="575938"/>
          </a:xfrm>
          <a:prstGeom prst="rect">
            <a:avLst/>
          </a:prstGeom>
        </p:spPr>
      </p:pic>
      <p:pic>
        <p:nvPicPr>
          <p:cNvPr id="18" name="Immagine 17">
            <a:extLst>
              <a:ext uri="{FF2B5EF4-FFF2-40B4-BE49-F238E27FC236}">
                <a16:creationId xmlns:a16="http://schemas.microsoft.com/office/drawing/2014/main" id="{A02B979E-B001-FA5D-C326-F02A1F13D91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9641" y="377450"/>
            <a:ext cx="1509782" cy="687036"/>
          </a:xfrm>
          <a:prstGeom prst="rect">
            <a:avLst/>
          </a:prstGeom>
        </p:spPr>
      </p:pic>
      <p:sp>
        <p:nvSpPr>
          <p:cNvPr id="20" name="Segnaposto testo 19">
            <a:extLst>
              <a:ext uri="{FF2B5EF4-FFF2-40B4-BE49-F238E27FC236}">
                <a16:creationId xmlns:a16="http://schemas.microsoft.com/office/drawing/2014/main" id="{81336BA1-A804-E7CB-82B6-B2478715F2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7173" y="1058459"/>
            <a:ext cx="8813271" cy="1380278"/>
          </a:xfrm>
          <a:prstGeom prst="rect">
            <a:avLst/>
          </a:prstGeom>
        </p:spPr>
        <p:txBody>
          <a:bodyPr anchor="b"/>
          <a:lstStyle>
            <a:lvl1pPr>
              <a:buNone/>
              <a:defRPr sz="300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</a:t>
            </a:r>
          </a:p>
          <a:p>
            <a:pPr lvl="0"/>
            <a:r>
              <a:rPr lang="it-IT" dirty="0"/>
              <a:t>schema</a:t>
            </a:r>
          </a:p>
        </p:txBody>
      </p:sp>
      <p:sp>
        <p:nvSpPr>
          <p:cNvPr id="21" name="Segnaposto testo 19">
            <a:extLst>
              <a:ext uri="{FF2B5EF4-FFF2-40B4-BE49-F238E27FC236}">
                <a16:creationId xmlns:a16="http://schemas.microsoft.com/office/drawing/2014/main" id="{341E430B-D056-BE93-1A92-04D9CEE950B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7173" y="2522035"/>
            <a:ext cx="8813271" cy="352990"/>
          </a:xfrm>
          <a:prstGeom prst="rect">
            <a:avLst/>
          </a:prstGeom>
        </p:spPr>
        <p:txBody>
          <a:bodyPr anchor="b"/>
          <a:lstStyle>
            <a:lvl1pPr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Author:</a:t>
            </a:r>
          </a:p>
        </p:txBody>
      </p:sp>
    </p:spTree>
    <p:extLst>
      <p:ext uri="{BB962C8B-B14F-4D97-AF65-F5344CB8AC3E}">
        <p14:creationId xmlns:p14="http://schemas.microsoft.com/office/powerpoint/2010/main" val="125981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_Title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12">
            <a:extLst>
              <a:ext uri="{FF2B5EF4-FFF2-40B4-BE49-F238E27FC236}">
                <a16:creationId xmlns:a16="http://schemas.microsoft.com/office/drawing/2014/main" id="{6079AF50-5E37-4317-FADF-E12213714410}"/>
              </a:ext>
            </a:extLst>
          </p:cNvPr>
          <p:cNvSpPr/>
          <p:nvPr userDrawn="1"/>
        </p:nvSpPr>
        <p:spPr>
          <a:xfrm>
            <a:off x="0" y="0"/>
            <a:ext cx="9601200" cy="31157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7FEB664-E625-9C68-AF28-34BF3A2A00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646259" y="433894"/>
            <a:ext cx="3633208" cy="488951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F3B9ECB1-D87E-1C55-6449-79B7FDB3C3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9640" y="11871899"/>
            <a:ext cx="8700804" cy="575938"/>
          </a:xfrm>
          <a:prstGeom prst="rect">
            <a:avLst/>
          </a:prstGeom>
        </p:spPr>
      </p:pic>
      <p:pic>
        <p:nvPicPr>
          <p:cNvPr id="18" name="Immagine 17">
            <a:extLst>
              <a:ext uri="{FF2B5EF4-FFF2-40B4-BE49-F238E27FC236}">
                <a16:creationId xmlns:a16="http://schemas.microsoft.com/office/drawing/2014/main" id="{A02B979E-B001-FA5D-C326-F02A1F13D91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3022" y="377450"/>
            <a:ext cx="1509782" cy="687036"/>
          </a:xfrm>
          <a:prstGeom prst="rect">
            <a:avLst/>
          </a:prstGeom>
        </p:spPr>
      </p:pic>
      <p:sp>
        <p:nvSpPr>
          <p:cNvPr id="20" name="Segnaposto testo 19">
            <a:extLst>
              <a:ext uri="{FF2B5EF4-FFF2-40B4-BE49-F238E27FC236}">
                <a16:creationId xmlns:a16="http://schemas.microsoft.com/office/drawing/2014/main" id="{81336BA1-A804-E7CB-82B6-B2478715F2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1735" y="1058459"/>
            <a:ext cx="8957732" cy="1380278"/>
          </a:xfrm>
          <a:prstGeom prst="rect">
            <a:avLst/>
          </a:prstGeom>
        </p:spPr>
        <p:txBody>
          <a:bodyPr lIns="0" anchor="b"/>
          <a:lstStyle>
            <a:lvl1pPr>
              <a:buNone/>
              <a:defRPr sz="300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</a:t>
            </a:r>
          </a:p>
          <a:p>
            <a:pPr lvl="0"/>
            <a:r>
              <a:rPr lang="it-IT" dirty="0"/>
              <a:t>schema</a:t>
            </a:r>
          </a:p>
        </p:txBody>
      </p:sp>
      <p:sp>
        <p:nvSpPr>
          <p:cNvPr id="21" name="Segnaposto testo 19">
            <a:extLst>
              <a:ext uri="{FF2B5EF4-FFF2-40B4-BE49-F238E27FC236}">
                <a16:creationId xmlns:a16="http://schemas.microsoft.com/office/drawing/2014/main" id="{341E430B-D056-BE93-1A92-04D9CEE950B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1735" y="2522035"/>
            <a:ext cx="8957732" cy="352990"/>
          </a:xfrm>
          <a:prstGeom prst="rect">
            <a:avLst/>
          </a:prstGeom>
        </p:spPr>
        <p:txBody>
          <a:bodyPr lIns="0" anchor="b"/>
          <a:lstStyle>
            <a:lvl1pPr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Author: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8280E7-5C61-E75C-D291-C4BDEB4DE1A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734" y="3497195"/>
            <a:ext cx="4351866" cy="8133995"/>
          </a:xfrm>
          <a:prstGeom prst="rect">
            <a:avLst/>
          </a:prstGeom>
        </p:spPr>
        <p:txBody>
          <a:bodyPr lIns="0" tIns="0"/>
          <a:lstStyle>
            <a:lvl1pPr marL="15" indent="-15">
              <a:lnSpc>
                <a:spcPct val="100000"/>
              </a:lnSpc>
              <a:spcBef>
                <a:spcPts val="0"/>
              </a:spcBef>
              <a:buNone/>
              <a:defRPr sz="22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2"/>
                </a:solidFill>
              </a:defRPr>
            </a:lvl2pPr>
            <a:lvl3pPr>
              <a:buNone/>
              <a:defRPr sz="1600">
                <a:solidFill>
                  <a:schemeClr val="tx2"/>
                </a:solidFill>
              </a:defRPr>
            </a:lvl3pPr>
            <a:lvl4pPr>
              <a:buNone/>
              <a:defRPr sz="1400">
                <a:solidFill>
                  <a:schemeClr val="tx2"/>
                </a:solidFill>
              </a:defRPr>
            </a:lvl4pPr>
            <a:lvl5pPr>
              <a:buNone/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it-IT" dirty="0"/>
              <a:t>Fare clic per modificare gli stili</a:t>
            </a:r>
          </a:p>
          <a:p>
            <a:pPr lvl="0"/>
            <a:r>
              <a:rPr lang="it-IT" dirty="0"/>
              <a:t>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3F198FBF-37E5-871E-CD32-0E7D893410E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995334" y="3497195"/>
            <a:ext cx="4284133" cy="8133995"/>
          </a:xfrm>
          <a:prstGeom prst="rect">
            <a:avLst/>
          </a:prstGeom>
        </p:spPr>
        <p:txBody>
          <a:bodyPr lIns="0" tIns="0"/>
          <a:lstStyle>
            <a:lvl1pPr marL="15" indent="-15">
              <a:lnSpc>
                <a:spcPct val="100000"/>
              </a:lnSpc>
              <a:spcBef>
                <a:spcPts val="0"/>
              </a:spcBef>
              <a:buNone/>
              <a:defRPr sz="22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2"/>
                </a:solidFill>
              </a:defRPr>
            </a:lvl2pPr>
            <a:lvl3pPr>
              <a:buNone/>
              <a:defRPr sz="1600">
                <a:solidFill>
                  <a:schemeClr val="tx2"/>
                </a:solidFill>
              </a:defRPr>
            </a:lvl3pPr>
            <a:lvl4pPr>
              <a:buNone/>
              <a:defRPr sz="1400">
                <a:solidFill>
                  <a:schemeClr val="tx2"/>
                </a:solidFill>
              </a:defRPr>
            </a:lvl4pPr>
            <a:lvl5pPr>
              <a:buNone/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it-IT" dirty="0"/>
              <a:t>Fare clic per modificare gli stili</a:t>
            </a:r>
          </a:p>
          <a:p>
            <a:pPr lvl="0"/>
            <a:r>
              <a:rPr lang="it-IT" dirty="0"/>
              <a:t>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742567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hf hdr="0"/>
  <p:txStyles>
    <p:titleStyle>
      <a:lvl1pPr algn="l" defTabSz="720061" rtl="0" eaLnBrk="1" latinLnBrk="0" hangingPunct="1">
        <a:lnSpc>
          <a:spcPct val="90000"/>
        </a:lnSpc>
        <a:spcBef>
          <a:spcPct val="0"/>
        </a:spcBef>
        <a:buNone/>
        <a:defRPr sz="34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15" indent="-180015" algn="l" defTabSz="720061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1pPr>
      <a:lvl2pPr marL="540045" indent="-180015" algn="l" defTabSz="72006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00075" indent="-180015" algn="l" defTabSz="72006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60105" indent="-180015" algn="l" defTabSz="72006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620136" indent="-180015" algn="l" defTabSz="72006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980166" indent="-180015" algn="l" defTabSz="72006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340196" indent="-180015" algn="l" defTabSz="72006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700226" indent="-180015" algn="l" defTabSz="72006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3060257" indent="-180015" algn="l" defTabSz="72006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0061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30" algn="l" defTabSz="720061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61" algn="l" defTabSz="720061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091" algn="l" defTabSz="720061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20" algn="l" defTabSz="720061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150" algn="l" defTabSz="720061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181" algn="l" defTabSz="720061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211" algn="l" defTabSz="720061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241" algn="l" defTabSz="720061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  <p15:guide id="3" pos="309" userDrawn="1">
          <p15:clr>
            <a:srgbClr val="547EBF"/>
          </p15:clr>
        </p15:guide>
        <p15:guide id="4" orient="horz" pos="730" userDrawn="1">
          <p15:clr>
            <a:srgbClr val="547EBF"/>
          </p15:clr>
        </p15:guide>
        <p15:guide id="5" pos="5739" userDrawn="1">
          <p15:clr>
            <a:srgbClr val="547EBF"/>
          </p15:clr>
        </p15:guide>
        <p15:guide id="6" orient="horz" pos="6910" userDrawn="1">
          <p15:clr>
            <a:srgbClr val="547EBF"/>
          </p15:clr>
        </p15:guide>
        <p15:guide id="7" pos="3119" userDrawn="1">
          <p15:clr>
            <a:srgbClr val="547EBF"/>
          </p15:clr>
        </p15:guide>
        <p15:guide id="8" pos="2930" userDrawn="1">
          <p15:clr>
            <a:srgbClr val="547EBF"/>
          </p15:clr>
        </p15:guide>
        <p15:guide id="9" pos="1663" userDrawn="1">
          <p15:clr>
            <a:srgbClr val="547EBF"/>
          </p15:clr>
        </p15:guide>
        <p15:guide id="10" pos="1455" userDrawn="1">
          <p15:clr>
            <a:srgbClr val="547EBF"/>
          </p15:clr>
        </p15:guide>
        <p15:guide id="11" pos="4385" userDrawn="1">
          <p15:clr>
            <a:srgbClr val="547EBF"/>
          </p15:clr>
        </p15:guide>
        <p15:guide id="12" pos="4593" userDrawn="1">
          <p15:clr>
            <a:srgbClr val="547EBF"/>
          </p15:clr>
        </p15:guide>
        <p15:guide id="13" pos="3912" userDrawn="1">
          <p15:clr>
            <a:srgbClr val="9FCC3B"/>
          </p15:clr>
        </p15:guide>
        <p15:guide id="14" pos="4101" userDrawn="1">
          <p15:clr>
            <a:srgbClr val="9FCC3B"/>
          </p15:clr>
        </p15:guide>
        <p15:guide id="15" pos="2136" userDrawn="1">
          <p15:clr>
            <a:srgbClr val="9FCC3B"/>
          </p15:clr>
        </p15:guide>
        <p15:guide id="16" pos="1947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E205E-19F0-D3D6-7B30-8E7A680F7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6DA802A6-CECB-A772-2A31-C60FDDE9769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it-IT" dirty="0"/>
              <a:t>Content </a:t>
            </a:r>
            <a:r>
              <a:rPr lang="it-IT" dirty="0" err="1"/>
              <a:t>example</a:t>
            </a:r>
            <a:r>
              <a:rPr lang="it-IT" dirty="0"/>
              <a:t>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6219B65-529A-2AFA-242F-485E356615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t-IT" dirty="0"/>
              <a:t>Content </a:t>
            </a:r>
            <a:r>
              <a:rPr lang="it-IT" dirty="0" err="1"/>
              <a:t>example</a:t>
            </a:r>
            <a:r>
              <a:rPr lang="it-IT" dirty="0"/>
              <a:t>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55B1D90-53B3-E098-9289-DAC87A7533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it-IT" dirty="0"/>
              <a:t>Author: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5055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penFace">
      <a:dk1>
        <a:srgbClr val="0C0C0C"/>
      </a:dk1>
      <a:lt1>
        <a:srgbClr val="FFFFFF"/>
      </a:lt1>
      <a:dk2>
        <a:srgbClr val="3A3C3F"/>
      </a:dk2>
      <a:lt2>
        <a:srgbClr val="A2A2A2"/>
      </a:lt2>
      <a:accent1>
        <a:srgbClr val="E96653"/>
      </a:accent1>
      <a:accent2>
        <a:srgbClr val="4459ED"/>
      </a:accent2>
      <a:accent3>
        <a:srgbClr val="EDBB3F"/>
      </a:accent3>
      <a:accent4>
        <a:srgbClr val="8E9BF4"/>
      </a:accent4>
      <a:accent5>
        <a:srgbClr val="F9D1CA"/>
      </a:accent5>
      <a:accent6>
        <a:srgbClr val="FEEB97"/>
      </a:accent6>
      <a:hlink>
        <a:srgbClr val="A2A2A2"/>
      </a:hlink>
      <a:folHlink>
        <a:srgbClr val="DBDBDB"/>
      </a:folHlink>
    </a:clrScheme>
    <a:fontScheme name="Satoshi">
      <a:majorFont>
        <a:latin typeface="Satoshi Black"/>
        <a:ea typeface=""/>
        <a:cs typeface=""/>
      </a:majorFont>
      <a:minorFont>
        <a:latin typeface="Satoshi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LECTIC_Presentation template" id="{0820A86A-EE67-462E-9B82-AC2CB6D529D5}" vid="{AB675970-2F89-42F1-8FB7-D97D040B2EE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CD06F652B6BC46AC8D64402CEB0444" ma:contentTypeVersion="17" ma:contentTypeDescription="Create a new document." ma:contentTypeScope="" ma:versionID="6c8396e903d1c33c28a054266addac0a">
  <xsd:schema xmlns:xsd="http://www.w3.org/2001/XMLSchema" xmlns:xs="http://www.w3.org/2001/XMLSchema" xmlns:p="http://schemas.microsoft.com/office/2006/metadata/properties" xmlns:ns2="6cc18823-851f-4ac5-944d-a441ffe74ee3" xmlns:ns3="03d0fe02-680f-4612-8dd0-2311c6ba531e" targetNamespace="http://schemas.microsoft.com/office/2006/metadata/properties" ma:root="true" ma:fieldsID="96ca539ca7bab85c014914259e766a90" ns2:_="" ns3:_="">
    <xsd:import namespace="6cc18823-851f-4ac5-944d-a441ffe74ee3"/>
    <xsd:import namespace="03d0fe02-680f-4612-8dd0-2311c6ba53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  <xsd:element ref="ns2:Numb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c18823-851f-4ac5-944d-a441ffe74e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0d2f2e1c-c095-4710-afda-8e7acdb033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Number" ma:index="24" nillable="true" ma:displayName="Number" ma:decimals="0" ma:format="Dropdown" ma:internalName="Number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d0fe02-680f-4612-8dd0-2311c6ba531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4ef41da-8d12-4333-9c77-4077cdd6e303}" ma:internalName="TaxCatchAll" ma:showField="CatchAllData" ma:web="03d0fe02-680f-4612-8dd0-2311c6ba53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d0fe02-680f-4612-8dd0-2311c6ba531e" xsi:nil="true"/>
    <lcf76f155ced4ddcb4097134ff3c332f xmlns="6cc18823-851f-4ac5-944d-a441ffe74ee3">
      <Terms xmlns="http://schemas.microsoft.com/office/infopath/2007/PartnerControls"/>
    </lcf76f155ced4ddcb4097134ff3c332f>
    <Number xmlns="6cc18823-851f-4ac5-944d-a441ffe74ee3" xsi:nil="true"/>
  </documentManagement>
</p:properties>
</file>

<file path=customXml/itemProps1.xml><?xml version="1.0" encoding="utf-8"?>
<ds:datastoreItem xmlns:ds="http://schemas.openxmlformats.org/officeDocument/2006/customXml" ds:itemID="{85334180-0405-413B-834A-44FA9E05AD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6C7110-9BD1-4074-B7F2-D7B3D702202D}"/>
</file>

<file path=customXml/itemProps3.xml><?xml version="1.0" encoding="utf-8"?>
<ds:datastoreItem xmlns:ds="http://schemas.openxmlformats.org/officeDocument/2006/customXml" ds:itemID="{4D5BAB77-79E1-4739-AA51-10C9079186D6}">
  <ds:schemaRefs>
    <ds:schemaRef ds:uri="http://purl.org/dc/elements/1.1/"/>
    <ds:schemaRef ds:uri="9a054042-c3b0-48b1-925f-f9193192d5e1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98111075-5412-445d-a5c2-8d336a43ce7a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Base per OpenFace</Template>
  <TotalTime>0</TotalTime>
  <Words>12</Words>
  <Application>Microsoft Macintosh PowerPoint</Application>
  <PresentationFormat>Formato A3 (297x420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Raleway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Olivieri Giulia</dc:creator>
  <cp:lastModifiedBy>Olivieri Giulia</cp:lastModifiedBy>
  <cp:revision>2</cp:revision>
  <dcterms:created xsi:type="dcterms:W3CDTF">2024-05-03T07:41:00Z</dcterms:created>
  <dcterms:modified xsi:type="dcterms:W3CDTF">2026-03-30T12:35:12Z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0x01010014CD06F652B6BC46AC8D64402CEB0444</vt:lpwstr>
  </property>
  <property fmtid="{D5CDD505-2E9C-101B-9397-08002B2CF9AE}" pid="3" name="MediaServiceImageTags">
    <vt:lpwstr/>
  </property>
</Properties>
</file>