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99" r:id="rId5"/>
    <p:sldId id="300" r:id="rId6"/>
  </p:sldIdLst>
  <p:sldSz cx="9601200" cy="12801600" type="A3"/>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440352B-B76D-6D6D-233F-9AFCC001631D}" name="Olivieri Giulia" initials="" userId="S::giolivieri@eurac.edu::46363c4c-cffe-4398-a3a5-a70f3f63fe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8F858-CD7C-6240-9C7F-C95EACF4B313}" v="7" dt="2026-03-30T09:19:25.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3"/>
    <p:restoredTop sz="94666"/>
  </p:normalViewPr>
  <p:slideViewPr>
    <p:cSldViewPr snapToGrid="0">
      <p:cViewPr varScale="1">
        <p:scale>
          <a:sx n="49" d="100"/>
          <a:sy n="49" d="100"/>
        </p:scale>
        <p:origin x="2491" y="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129C17-9205-4554-BF5C-070656C21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latin typeface="Raleway" pitchFamily="2" charset="0"/>
            </a:endParaRPr>
          </a:p>
        </p:txBody>
      </p:sp>
      <p:sp>
        <p:nvSpPr>
          <p:cNvPr id="3" name="Date Placeholder 2">
            <a:extLst>
              <a:ext uri="{FF2B5EF4-FFF2-40B4-BE49-F238E27FC236}">
                <a16:creationId xmlns:a16="http://schemas.microsoft.com/office/drawing/2014/main" id="{0B41E939-D5BE-4B7F-BCD2-05DCC4E5E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B1389FC-84BB-41A0-BC92-057C08DC342F}" type="datetime1">
              <a:rPr lang="en-GB" smtClean="0">
                <a:latin typeface="Raleway" pitchFamily="2" charset="0"/>
              </a:rPr>
              <a:t>22/04/2026</a:t>
            </a:fld>
            <a:endParaRPr lang="en-GB">
              <a:latin typeface="Raleway" pitchFamily="2" charset="0"/>
            </a:endParaRPr>
          </a:p>
        </p:txBody>
      </p:sp>
      <p:sp>
        <p:nvSpPr>
          <p:cNvPr id="4" name="Footer Placeholder 3">
            <a:extLst>
              <a:ext uri="{FF2B5EF4-FFF2-40B4-BE49-F238E27FC236}">
                <a16:creationId xmlns:a16="http://schemas.microsoft.com/office/drawing/2014/main" id="{F61800B1-1D76-46D4-ADAF-FD5EA7AFB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latin typeface="Raleway" pitchFamily="2" charset="0"/>
            </a:endParaRPr>
          </a:p>
        </p:txBody>
      </p:sp>
      <p:sp>
        <p:nvSpPr>
          <p:cNvPr id="5" name="Slide Number Placeholder 4">
            <a:extLst>
              <a:ext uri="{FF2B5EF4-FFF2-40B4-BE49-F238E27FC236}">
                <a16:creationId xmlns:a16="http://schemas.microsoft.com/office/drawing/2014/main" id="{FCBFA674-DC58-422B-8963-09FD1B05ED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42FE58-2C2A-433E-A3EF-B39ACF97315A}" type="slidenum">
              <a:rPr lang="en-GB" smtClean="0">
                <a:latin typeface="Raleway" pitchFamily="2" charset="0"/>
              </a:rPr>
              <a:t>‹#›</a:t>
            </a:fld>
            <a:endParaRPr lang="en-GB">
              <a:latin typeface="Raleway" pitchFamily="2" charset="0"/>
            </a:endParaRPr>
          </a:p>
        </p:txBody>
      </p:sp>
    </p:spTree>
    <p:extLst>
      <p:ext uri="{BB962C8B-B14F-4D97-AF65-F5344CB8AC3E}">
        <p14:creationId xmlns:p14="http://schemas.microsoft.com/office/powerpoint/2010/main" val="3663565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aleway"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aleway" pitchFamily="2" charset="0"/>
              </a:defRPr>
            </a:lvl1pPr>
          </a:lstStyle>
          <a:p>
            <a:fld id="{4909B039-1C6C-4DB3-861A-76F1FF2AC578}" type="datetime1">
              <a:rPr lang="en-GB" smtClean="0"/>
              <a:pPr/>
              <a:t>22/04/2026</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aleway"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aleway" pitchFamily="2" charset="0"/>
              </a:defRPr>
            </a:lvl1pPr>
          </a:lstStyle>
          <a:p>
            <a:fld id="{F97DC217-DF71-1A49-B3EA-559F1F43B0FF}" type="slidenum">
              <a:rPr lang="en-GB" smtClean="0"/>
              <a:pPr/>
              <a:t>‹#›</a:t>
            </a:fld>
            <a:endParaRPr lang="en-GB"/>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Raleway" pitchFamily="2" charset="0"/>
        <a:ea typeface="+mn-ea"/>
        <a:cs typeface="+mn-cs"/>
      </a:defRPr>
    </a:lvl1pPr>
    <a:lvl2pPr marL="457200" algn="l" defTabSz="914400" rtl="0" eaLnBrk="1" latinLnBrk="0" hangingPunct="1">
      <a:defRPr sz="1200" kern="1200">
        <a:solidFill>
          <a:schemeClr val="tx1"/>
        </a:solidFill>
        <a:latin typeface="Raleway" pitchFamily="2" charset="0"/>
        <a:ea typeface="+mn-ea"/>
        <a:cs typeface="+mn-cs"/>
      </a:defRPr>
    </a:lvl2pPr>
    <a:lvl3pPr marL="914400" algn="l" defTabSz="914400" rtl="0" eaLnBrk="1" latinLnBrk="0" hangingPunct="1">
      <a:defRPr sz="1200" kern="1200">
        <a:solidFill>
          <a:schemeClr val="tx1"/>
        </a:solidFill>
        <a:latin typeface="Raleway" pitchFamily="2" charset="0"/>
        <a:ea typeface="+mn-ea"/>
        <a:cs typeface="+mn-cs"/>
      </a:defRPr>
    </a:lvl3pPr>
    <a:lvl4pPr marL="1371600" algn="l" defTabSz="914400" rtl="0" eaLnBrk="1" latinLnBrk="0" hangingPunct="1">
      <a:defRPr sz="1200" kern="1200">
        <a:solidFill>
          <a:schemeClr val="tx1"/>
        </a:solidFill>
        <a:latin typeface="Raleway" pitchFamily="2" charset="0"/>
        <a:ea typeface="+mn-ea"/>
        <a:cs typeface="+mn-cs"/>
      </a:defRPr>
    </a:lvl4pPr>
    <a:lvl5pPr marL="1828800" algn="l" defTabSz="914400" rtl="0" eaLnBrk="1" latinLnBrk="0" hangingPunct="1">
      <a:defRPr sz="1200" kern="1200">
        <a:solidFill>
          <a:schemeClr val="tx1"/>
        </a:solidFill>
        <a:latin typeface="Raleway"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_Title_Subtitle">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6079AF50-5E37-4317-FADF-E12213714410}"/>
              </a:ext>
            </a:extLst>
          </p:cNvPr>
          <p:cNvSpPr/>
          <p:nvPr userDrawn="1"/>
        </p:nvSpPr>
        <p:spPr>
          <a:xfrm>
            <a:off x="0" y="0"/>
            <a:ext cx="9601200" cy="31157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ext Placeholder 5">
            <a:extLst>
              <a:ext uri="{FF2B5EF4-FFF2-40B4-BE49-F238E27FC236}">
                <a16:creationId xmlns:a16="http://schemas.microsoft.com/office/drawing/2014/main" id="{67FEB664-E625-9C68-AF28-34BF3A2A00D2}"/>
              </a:ext>
            </a:extLst>
          </p:cNvPr>
          <p:cNvSpPr>
            <a:spLocks noGrp="1"/>
          </p:cNvSpPr>
          <p:nvPr>
            <p:ph type="body" sz="quarter" idx="12"/>
          </p:nvPr>
        </p:nvSpPr>
        <p:spPr>
          <a:xfrm>
            <a:off x="5646259" y="433894"/>
            <a:ext cx="3475434" cy="488951"/>
          </a:xfrm>
          <a:prstGeom prst="rect">
            <a:avLst/>
          </a:prstGeom>
        </p:spPr>
        <p:txBody>
          <a:bodyPr/>
          <a:lstStyle>
            <a:lvl1pPr marL="0" indent="0" algn="r">
              <a:buNone/>
              <a:defRPr sz="1000">
                <a:solidFill>
                  <a:schemeClr val="bg1"/>
                </a:solidFill>
              </a:defRPr>
            </a:lvl1pPr>
          </a:lstStyle>
          <a:p>
            <a:pPr lvl="0"/>
            <a:endParaRPr lang="en-GB" dirty="0"/>
          </a:p>
        </p:txBody>
      </p:sp>
      <p:pic>
        <p:nvPicPr>
          <p:cNvPr id="11" name="Immagine 10">
            <a:extLst>
              <a:ext uri="{FF2B5EF4-FFF2-40B4-BE49-F238E27FC236}">
                <a16:creationId xmlns:a16="http://schemas.microsoft.com/office/drawing/2014/main" id="{F3B9ECB1-D87E-1C55-6449-79B7FDB3C3BE}"/>
              </a:ext>
            </a:extLst>
          </p:cNvPr>
          <p:cNvPicPr>
            <a:picLocks noChangeAspect="1"/>
          </p:cNvPicPr>
          <p:nvPr userDrawn="1"/>
        </p:nvPicPr>
        <p:blipFill>
          <a:blip r:embed="rId2"/>
          <a:stretch>
            <a:fillRect/>
          </a:stretch>
        </p:blipFill>
        <p:spPr>
          <a:xfrm>
            <a:off x="499640" y="11871899"/>
            <a:ext cx="8700804" cy="575938"/>
          </a:xfrm>
          <a:prstGeom prst="rect">
            <a:avLst/>
          </a:prstGeom>
        </p:spPr>
      </p:pic>
      <p:pic>
        <p:nvPicPr>
          <p:cNvPr id="18" name="Immagine 17">
            <a:extLst>
              <a:ext uri="{FF2B5EF4-FFF2-40B4-BE49-F238E27FC236}">
                <a16:creationId xmlns:a16="http://schemas.microsoft.com/office/drawing/2014/main" id="{A02B979E-B001-FA5D-C326-F02A1F13D91A}"/>
              </a:ext>
            </a:extLst>
          </p:cNvPr>
          <p:cNvPicPr>
            <a:picLocks noChangeAspect="1"/>
          </p:cNvPicPr>
          <p:nvPr userDrawn="1"/>
        </p:nvPicPr>
        <p:blipFill>
          <a:blip r:embed="rId3"/>
          <a:stretch>
            <a:fillRect/>
          </a:stretch>
        </p:blipFill>
        <p:spPr>
          <a:xfrm>
            <a:off x="499641" y="377450"/>
            <a:ext cx="1509782" cy="687036"/>
          </a:xfrm>
          <a:prstGeom prst="rect">
            <a:avLst/>
          </a:prstGeom>
        </p:spPr>
      </p:pic>
      <p:sp>
        <p:nvSpPr>
          <p:cNvPr id="20" name="Segnaposto testo 19">
            <a:extLst>
              <a:ext uri="{FF2B5EF4-FFF2-40B4-BE49-F238E27FC236}">
                <a16:creationId xmlns:a16="http://schemas.microsoft.com/office/drawing/2014/main" id="{81336BA1-A804-E7CB-82B6-B2478715F291}"/>
              </a:ext>
            </a:extLst>
          </p:cNvPr>
          <p:cNvSpPr>
            <a:spLocks noGrp="1"/>
          </p:cNvSpPr>
          <p:nvPr>
            <p:ph type="body" sz="quarter" idx="13"/>
          </p:nvPr>
        </p:nvSpPr>
        <p:spPr>
          <a:xfrm>
            <a:off x="387173" y="1058459"/>
            <a:ext cx="8813271" cy="1380278"/>
          </a:xfrm>
          <a:prstGeom prst="rect">
            <a:avLst/>
          </a:prstGeom>
        </p:spPr>
        <p:txBody>
          <a:bodyPr anchor="b"/>
          <a:lstStyle>
            <a:lvl1pPr>
              <a:buNone/>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Fare clic per modificare gli stili del testo dello</a:t>
            </a:r>
          </a:p>
          <a:p>
            <a:pPr lvl="0"/>
            <a:r>
              <a:rPr lang="it-IT" dirty="0"/>
              <a:t>schema</a:t>
            </a:r>
          </a:p>
        </p:txBody>
      </p:sp>
      <p:sp>
        <p:nvSpPr>
          <p:cNvPr id="21" name="Segnaposto testo 19">
            <a:extLst>
              <a:ext uri="{FF2B5EF4-FFF2-40B4-BE49-F238E27FC236}">
                <a16:creationId xmlns:a16="http://schemas.microsoft.com/office/drawing/2014/main" id="{341E430B-D056-BE93-1A92-04D9CEE950BC}"/>
              </a:ext>
            </a:extLst>
          </p:cNvPr>
          <p:cNvSpPr>
            <a:spLocks noGrp="1"/>
          </p:cNvSpPr>
          <p:nvPr>
            <p:ph type="body" sz="quarter" idx="14" hasCustomPrompt="1"/>
          </p:nvPr>
        </p:nvSpPr>
        <p:spPr>
          <a:xfrm>
            <a:off x="387173" y="2522035"/>
            <a:ext cx="8813271" cy="352990"/>
          </a:xfrm>
          <a:prstGeom prst="rect">
            <a:avLst/>
          </a:prstGeom>
        </p:spPr>
        <p:txBody>
          <a:bodyPr anchor="b"/>
          <a:lstStyle>
            <a:lvl1pPr>
              <a:buNone/>
              <a:defRPr sz="16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Author:</a:t>
            </a:r>
          </a:p>
        </p:txBody>
      </p:sp>
    </p:spTree>
    <p:extLst>
      <p:ext uri="{BB962C8B-B14F-4D97-AF65-F5344CB8AC3E}">
        <p14:creationId xmlns:p14="http://schemas.microsoft.com/office/powerpoint/2010/main" val="12598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_Title_Subtitle">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6079AF50-5E37-4317-FADF-E12213714410}"/>
              </a:ext>
            </a:extLst>
          </p:cNvPr>
          <p:cNvSpPr/>
          <p:nvPr userDrawn="1"/>
        </p:nvSpPr>
        <p:spPr>
          <a:xfrm>
            <a:off x="0" y="0"/>
            <a:ext cx="9601200" cy="31157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ext Placeholder 5">
            <a:extLst>
              <a:ext uri="{FF2B5EF4-FFF2-40B4-BE49-F238E27FC236}">
                <a16:creationId xmlns:a16="http://schemas.microsoft.com/office/drawing/2014/main" id="{67FEB664-E625-9C68-AF28-34BF3A2A00D2}"/>
              </a:ext>
            </a:extLst>
          </p:cNvPr>
          <p:cNvSpPr>
            <a:spLocks noGrp="1"/>
          </p:cNvSpPr>
          <p:nvPr>
            <p:ph type="body" sz="quarter" idx="12"/>
          </p:nvPr>
        </p:nvSpPr>
        <p:spPr>
          <a:xfrm>
            <a:off x="5646259" y="433894"/>
            <a:ext cx="3633208" cy="488951"/>
          </a:xfrm>
          <a:prstGeom prst="rect">
            <a:avLst/>
          </a:prstGeom>
        </p:spPr>
        <p:txBody>
          <a:bodyPr/>
          <a:lstStyle>
            <a:lvl1pPr marL="0" indent="0" algn="r">
              <a:buNone/>
              <a:defRPr sz="1000">
                <a:solidFill>
                  <a:schemeClr val="bg1"/>
                </a:solidFill>
              </a:defRPr>
            </a:lvl1pPr>
          </a:lstStyle>
          <a:p>
            <a:pPr lvl="0"/>
            <a:endParaRPr lang="en-GB" dirty="0"/>
          </a:p>
        </p:txBody>
      </p:sp>
      <p:pic>
        <p:nvPicPr>
          <p:cNvPr id="11" name="Immagine 10">
            <a:extLst>
              <a:ext uri="{FF2B5EF4-FFF2-40B4-BE49-F238E27FC236}">
                <a16:creationId xmlns:a16="http://schemas.microsoft.com/office/drawing/2014/main" id="{F3B9ECB1-D87E-1C55-6449-79B7FDB3C3BE}"/>
              </a:ext>
            </a:extLst>
          </p:cNvPr>
          <p:cNvPicPr>
            <a:picLocks noChangeAspect="1"/>
          </p:cNvPicPr>
          <p:nvPr userDrawn="1"/>
        </p:nvPicPr>
        <p:blipFill>
          <a:blip r:embed="rId2"/>
          <a:stretch>
            <a:fillRect/>
          </a:stretch>
        </p:blipFill>
        <p:spPr>
          <a:xfrm>
            <a:off x="499640" y="11871899"/>
            <a:ext cx="8700804" cy="575938"/>
          </a:xfrm>
          <a:prstGeom prst="rect">
            <a:avLst/>
          </a:prstGeom>
        </p:spPr>
      </p:pic>
      <p:pic>
        <p:nvPicPr>
          <p:cNvPr id="18" name="Immagine 17">
            <a:extLst>
              <a:ext uri="{FF2B5EF4-FFF2-40B4-BE49-F238E27FC236}">
                <a16:creationId xmlns:a16="http://schemas.microsoft.com/office/drawing/2014/main" id="{A02B979E-B001-FA5D-C326-F02A1F13D91A}"/>
              </a:ext>
            </a:extLst>
          </p:cNvPr>
          <p:cNvPicPr>
            <a:picLocks noChangeAspect="1"/>
          </p:cNvPicPr>
          <p:nvPr userDrawn="1"/>
        </p:nvPicPr>
        <p:blipFill>
          <a:blip r:embed="rId3"/>
          <a:stretch>
            <a:fillRect/>
          </a:stretch>
        </p:blipFill>
        <p:spPr>
          <a:xfrm>
            <a:off x="333022" y="377450"/>
            <a:ext cx="1509782" cy="687036"/>
          </a:xfrm>
          <a:prstGeom prst="rect">
            <a:avLst/>
          </a:prstGeom>
        </p:spPr>
      </p:pic>
      <p:sp>
        <p:nvSpPr>
          <p:cNvPr id="20" name="Segnaposto testo 19">
            <a:extLst>
              <a:ext uri="{FF2B5EF4-FFF2-40B4-BE49-F238E27FC236}">
                <a16:creationId xmlns:a16="http://schemas.microsoft.com/office/drawing/2014/main" id="{81336BA1-A804-E7CB-82B6-B2478715F291}"/>
              </a:ext>
            </a:extLst>
          </p:cNvPr>
          <p:cNvSpPr>
            <a:spLocks noGrp="1"/>
          </p:cNvSpPr>
          <p:nvPr>
            <p:ph type="body" sz="quarter" idx="13"/>
          </p:nvPr>
        </p:nvSpPr>
        <p:spPr>
          <a:xfrm>
            <a:off x="321735" y="1058459"/>
            <a:ext cx="8957732" cy="1380278"/>
          </a:xfrm>
          <a:prstGeom prst="rect">
            <a:avLst/>
          </a:prstGeom>
        </p:spPr>
        <p:txBody>
          <a:bodyPr lIns="0" anchor="b"/>
          <a:lstStyle>
            <a:lvl1pPr>
              <a:buNone/>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Fare clic per modificare gli stili del testo dello</a:t>
            </a:r>
          </a:p>
          <a:p>
            <a:pPr lvl="0"/>
            <a:r>
              <a:rPr lang="it-IT" dirty="0"/>
              <a:t>schema</a:t>
            </a:r>
          </a:p>
        </p:txBody>
      </p:sp>
      <p:sp>
        <p:nvSpPr>
          <p:cNvPr id="21" name="Segnaposto testo 19">
            <a:extLst>
              <a:ext uri="{FF2B5EF4-FFF2-40B4-BE49-F238E27FC236}">
                <a16:creationId xmlns:a16="http://schemas.microsoft.com/office/drawing/2014/main" id="{341E430B-D056-BE93-1A92-04D9CEE950BC}"/>
              </a:ext>
            </a:extLst>
          </p:cNvPr>
          <p:cNvSpPr>
            <a:spLocks noGrp="1"/>
          </p:cNvSpPr>
          <p:nvPr>
            <p:ph type="body" sz="quarter" idx="14" hasCustomPrompt="1"/>
          </p:nvPr>
        </p:nvSpPr>
        <p:spPr>
          <a:xfrm>
            <a:off x="321735" y="2522035"/>
            <a:ext cx="8957732" cy="352990"/>
          </a:xfrm>
          <a:prstGeom prst="rect">
            <a:avLst/>
          </a:prstGeom>
        </p:spPr>
        <p:txBody>
          <a:bodyPr lIns="0" anchor="b"/>
          <a:lstStyle>
            <a:lvl1pPr>
              <a:buNone/>
              <a:defRPr sz="16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Author:</a:t>
            </a:r>
          </a:p>
        </p:txBody>
      </p:sp>
      <p:sp>
        <p:nvSpPr>
          <p:cNvPr id="3" name="Segnaposto contenuto 2">
            <a:extLst>
              <a:ext uri="{FF2B5EF4-FFF2-40B4-BE49-F238E27FC236}">
                <a16:creationId xmlns:a16="http://schemas.microsoft.com/office/drawing/2014/main" id="{908280E7-5C61-E75C-D291-C4BDEB4DE1A1}"/>
              </a:ext>
            </a:extLst>
          </p:cNvPr>
          <p:cNvSpPr>
            <a:spLocks noGrp="1"/>
          </p:cNvSpPr>
          <p:nvPr>
            <p:ph sz="quarter" idx="15"/>
          </p:nvPr>
        </p:nvSpPr>
        <p:spPr>
          <a:xfrm>
            <a:off x="321734" y="3497195"/>
            <a:ext cx="4351866" cy="8133995"/>
          </a:xfrm>
          <a:prstGeom prst="rect">
            <a:avLst/>
          </a:prstGeom>
        </p:spPr>
        <p:txBody>
          <a:bodyPr lIns="0" tIns="0"/>
          <a:lstStyle>
            <a:lvl1pPr marL="15" indent="-15">
              <a:lnSpc>
                <a:spcPct val="100000"/>
              </a:lnSpc>
              <a:spcBef>
                <a:spcPts val="0"/>
              </a:spcBef>
              <a:buNone/>
              <a:defRPr sz="2200">
                <a:solidFill>
                  <a:schemeClr val="tx2"/>
                </a:solidFill>
              </a:defRPr>
            </a:lvl1pPr>
            <a:lvl2pPr>
              <a:buNone/>
              <a:defRPr sz="1800">
                <a:solidFill>
                  <a:schemeClr val="tx2"/>
                </a:solidFill>
              </a:defRPr>
            </a:lvl2pPr>
            <a:lvl3pPr>
              <a:buNone/>
              <a:defRPr sz="1600">
                <a:solidFill>
                  <a:schemeClr val="tx2"/>
                </a:solidFill>
              </a:defRPr>
            </a:lvl3pPr>
            <a:lvl4pPr>
              <a:buNone/>
              <a:defRPr sz="1400">
                <a:solidFill>
                  <a:schemeClr val="tx2"/>
                </a:solidFill>
              </a:defRPr>
            </a:lvl4pPr>
            <a:lvl5pPr>
              <a:buNone/>
              <a:defRPr sz="1000">
                <a:solidFill>
                  <a:schemeClr val="tx2"/>
                </a:solidFill>
              </a:defRPr>
            </a:lvl5pPr>
          </a:lstStyle>
          <a:p>
            <a:pPr lvl="0"/>
            <a:r>
              <a:rPr lang="it-IT" dirty="0"/>
              <a:t>Fare clic per modificare gli stili</a:t>
            </a:r>
          </a:p>
          <a:p>
            <a:pPr lvl="0"/>
            <a:r>
              <a:rPr lang="it-IT" dirty="0"/>
              <a:t>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8" name="Segnaposto contenuto 2">
            <a:extLst>
              <a:ext uri="{FF2B5EF4-FFF2-40B4-BE49-F238E27FC236}">
                <a16:creationId xmlns:a16="http://schemas.microsoft.com/office/drawing/2014/main" id="{3F198FBF-37E5-871E-CD32-0E7D893410EF}"/>
              </a:ext>
            </a:extLst>
          </p:cNvPr>
          <p:cNvSpPr>
            <a:spLocks noGrp="1"/>
          </p:cNvSpPr>
          <p:nvPr>
            <p:ph sz="quarter" idx="16"/>
          </p:nvPr>
        </p:nvSpPr>
        <p:spPr>
          <a:xfrm>
            <a:off x="4995334" y="3497195"/>
            <a:ext cx="4284133" cy="8133995"/>
          </a:xfrm>
          <a:prstGeom prst="rect">
            <a:avLst/>
          </a:prstGeom>
        </p:spPr>
        <p:txBody>
          <a:bodyPr lIns="0" tIns="0"/>
          <a:lstStyle>
            <a:lvl1pPr marL="15" indent="-15">
              <a:lnSpc>
                <a:spcPct val="100000"/>
              </a:lnSpc>
              <a:spcBef>
                <a:spcPts val="0"/>
              </a:spcBef>
              <a:buNone/>
              <a:defRPr sz="2200">
                <a:solidFill>
                  <a:schemeClr val="tx2"/>
                </a:solidFill>
              </a:defRPr>
            </a:lvl1pPr>
            <a:lvl2pPr>
              <a:buNone/>
              <a:defRPr sz="1800">
                <a:solidFill>
                  <a:schemeClr val="tx2"/>
                </a:solidFill>
              </a:defRPr>
            </a:lvl2pPr>
            <a:lvl3pPr>
              <a:buNone/>
              <a:defRPr sz="1600">
                <a:solidFill>
                  <a:schemeClr val="tx2"/>
                </a:solidFill>
              </a:defRPr>
            </a:lvl3pPr>
            <a:lvl4pPr>
              <a:buNone/>
              <a:defRPr sz="1400">
                <a:solidFill>
                  <a:schemeClr val="tx2"/>
                </a:solidFill>
              </a:defRPr>
            </a:lvl4pPr>
            <a:lvl5pPr>
              <a:buNone/>
              <a:defRPr sz="1000">
                <a:solidFill>
                  <a:schemeClr val="tx2"/>
                </a:solidFill>
              </a:defRPr>
            </a:lvl5pPr>
          </a:lstStyle>
          <a:p>
            <a:pPr lvl="0"/>
            <a:r>
              <a:rPr lang="it-IT" dirty="0"/>
              <a:t>Fare clic per modificare gli stili</a:t>
            </a:r>
          </a:p>
          <a:p>
            <a:pPr lvl="0"/>
            <a:r>
              <a:rPr lang="it-IT" dirty="0"/>
              <a:t>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742567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720061"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15" indent="-180015" algn="l" defTabSz="720061"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45" indent="-180015" algn="l" defTabSz="720061"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075" indent="-180015" algn="l" defTabSz="720061"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05"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13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16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19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22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257"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61" rtl="0" eaLnBrk="1" latinLnBrk="0" hangingPunct="1">
        <a:defRPr sz="1418" kern="1200">
          <a:solidFill>
            <a:schemeClr val="tx1"/>
          </a:solidFill>
          <a:latin typeface="+mn-lt"/>
          <a:ea typeface="+mn-ea"/>
          <a:cs typeface="+mn-cs"/>
        </a:defRPr>
      </a:lvl1pPr>
      <a:lvl2pPr marL="360030" algn="l" defTabSz="720061" rtl="0" eaLnBrk="1" latinLnBrk="0" hangingPunct="1">
        <a:defRPr sz="1418" kern="1200">
          <a:solidFill>
            <a:schemeClr val="tx1"/>
          </a:solidFill>
          <a:latin typeface="+mn-lt"/>
          <a:ea typeface="+mn-ea"/>
          <a:cs typeface="+mn-cs"/>
        </a:defRPr>
      </a:lvl2pPr>
      <a:lvl3pPr marL="720061" algn="l" defTabSz="720061" rtl="0" eaLnBrk="1" latinLnBrk="0" hangingPunct="1">
        <a:defRPr sz="1418" kern="1200">
          <a:solidFill>
            <a:schemeClr val="tx1"/>
          </a:solidFill>
          <a:latin typeface="+mn-lt"/>
          <a:ea typeface="+mn-ea"/>
          <a:cs typeface="+mn-cs"/>
        </a:defRPr>
      </a:lvl3pPr>
      <a:lvl4pPr marL="1080091" algn="l" defTabSz="720061" rtl="0" eaLnBrk="1" latinLnBrk="0" hangingPunct="1">
        <a:defRPr sz="1418" kern="1200">
          <a:solidFill>
            <a:schemeClr val="tx1"/>
          </a:solidFill>
          <a:latin typeface="+mn-lt"/>
          <a:ea typeface="+mn-ea"/>
          <a:cs typeface="+mn-cs"/>
        </a:defRPr>
      </a:lvl4pPr>
      <a:lvl5pPr marL="1440120" algn="l" defTabSz="720061" rtl="0" eaLnBrk="1" latinLnBrk="0" hangingPunct="1">
        <a:defRPr sz="1418" kern="1200">
          <a:solidFill>
            <a:schemeClr val="tx1"/>
          </a:solidFill>
          <a:latin typeface="+mn-lt"/>
          <a:ea typeface="+mn-ea"/>
          <a:cs typeface="+mn-cs"/>
        </a:defRPr>
      </a:lvl5pPr>
      <a:lvl6pPr marL="1800150" algn="l" defTabSz="720061" rtl="0" eaLnBrk="1" latinLnBrk="0" hangingPunct="1">
        <a:defRPr sz="1418" kern="1200">
          <a:solidFill>
            <a:schemeClr val="tx1"/>
          </a:solidFill>
          <a:latin typeface="+mn-lt"/>
          <a:ea typeface="+mn-ea"/>
          <a:cs typeface="+mn-cs"/>
        </a:defRPr>
      </a:lvl6pPr>
      <a:lvl7pPr marL="2160181" algn="l" defTabSz="720061" rtl="0" eaLnBrk="1" latinLnBrk="0" hangingPunct="1">
        <a:defRPr sz="1418" kern="1200">
          <a:solidFill>
            <a:schemeClr val="tx1"/>
          </a:solidFill>
          <a:latin typeface="+mn-lt"/>
          <a:ea typeface="+mn-ea"/>
          <a:cs typeface="+mn-cs"/>
        </a:defRPr>
      </a:lvl7pPr>
      <a:lvl8pPr marL="2520211" algn="l" defTabSz="720061" rtl="0" eaLnBrk="1" latinLnBrk="0" hangingPunct="1">
        <a:defRPr sz="1418" kern="1200">
          <a:solidFill>
            <a:schemeClr val="tx1"/>
          </a:solidFill>
          <a:latin typeface="+mn-lt"/>
          <a:ea typeface="+mn-ea"/>
          <a:cs typeface="+mn-cs"/>
        </a:defRPr>
      </a:lvl8pPr>
      <a:lvl9pPr marL="2880241" algn="l" defTabSz="720061" rtl="0" eaLnBrk="1" latinLnBrk="0" hangingPunct="1">
        <a:defRPr sz="14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A4A3A4"/>
          </p15:clr>
        </p15:guide>
        <p15:guide id="2" pos="3024" userDrawn="1">
          <p15:clr>
            <a:srgbClr val="A4A3A4"/>
          </p15:clr>
        </p15:guide>
        <p15:guide id="3" pos="309" userDrawn="1">
          <p15:clr>
            <a:srgbClr val="547EBF"/>
          </p15:clr>
        </p15:guide>
        <p15:guide id="4" orient="horz" pos="730" userDrawn="1">
          <p15:clr>
            <a:srgbClr val="547EBF"/>
          </p15:clr>
        </p15:guide>
        <p15:guide id="5" pos="5739" userDrawn="1">
          <p15:clr>
            <a:srgbClr val="547EBF"/>
          </p15:clr>
        </p15:guide>
        <p15:guide id="6" orient="horz" pos="6910" userDrawn="1">
          <p15:clr>
            <a:srgbClr val="547EBF"/>
          </p15:clr>
        </p15:guide>
        <p15:guide id="7" pos="3119" userDrawn="1">
          <p15:clr>
            <a:srgbClr val="547EBF"/>
          </p15:clr>
        </p15:guide>
        <p15:guide id="8" pos="2930" userDrawn="1">
          <p15:clr>
            <a:srgbClr val="547EBF"/>
          </p15:clr>
        </p15:guide>
        <p15:guide id="9" pos="1663" userDrawn="1">
          <p15:clr>
            <a:srgbClr val="547EBF"/>
          </p15:clr>
        </p15:guide>
        <p15:guide id="10" pos="1455" userDrawn="1">
          <p15:clr>
            <a:srgbClr val="547EBF"/>
          </p15:clr>
        </p15:guide>
        <p15:guide id="11" pos="4385" userDrawn="1">
          <p15:clr>
            <a:srgbClr val="547EBF"/>
          </p15:clr>
        </p15:guide>
        <p15:guide id="12" pos="4593" userDrawn="1">
          <p15:clr>
            <a:srgbClr val="547EBF"/>
          </p15:clr>
        </p15:guide>
        <p15:guide id="13" pos="3912" userDrawn="1">
          <p15:clr>
            <a:srgbClr val="9FCC3B"/>
          </p15:clr>
        </p15:guide>
        <p15:guide id="14" pos="4101" userDrawn="1">
          <p15:clr>
            <a:srgbClr val="9FCC3B"/>
          </p15:clr>
        </p15:guide>
        <p15:guide id="15" pos="2136" userDrawn="1">
          <p15:clr>
            <a:srgbClr val="9FCC3B"/>
          </p15:clr>
        </p15:guide>
        <p15:guide id="16" pos="1947"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E205E-19F0-D3D6-7B30-8E7A680F7E4E}"/>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6DA802A6-CECB-A772-2A31-C60FDDE9769F}"/>
              </a:ext>
            </a:extLst>
          </p:cNvPr>
          <p:cNvSpPr>
            <a:spLocks noGrp="1"/>
          </p:cNvSpPr>
          <p:nvPr>
            <p:ph type="body" sz="quarter" idx="12"/>
          </p:nvPr>
        </p:nvSpPr>
        <p:spPr/>
        <p:txBody>
          <a:bodyPr/>
          <a:lstStyle/>
          <a:p>
            <a:r>
              <a:rPr lang="it-IT" dirty="0"/>
              <a:t>Content </a:t>
            </a:r>
            <a:r>
              <a:rPr lang="it-IT" dirty="0" err="1"/>
              <a:t>example</a:t>
            </a:r>
            <a:r>
              <a:rPr lang="it-IT" dirty="0"/>
              <a:t> </a:t>
            </a:r>
            <a:r>
              <a:rPr lang="it-IT" dirty="0" err="1"/>
              <a:t>lorem</a:t>
            </a:r>
            <a:r>
              <a:rPr lang="it-IT" dirty="0"/>
              <a:t> </a:t>
            </a:r>
            <a:r>
              <a:rPr lang="it-IT" dirty="0" err="1"/>
              <a:t>ipsum</a:t>
            </a:r>
            <a:endParaRPr lang="it-IT" dirty="0"/>
          </a:p>
        </p:txBody>
      </p:sp>
      <p:sp>
        <p:nvSpPr>
          <p:cNvPr id="3" name="Segnaposto testo 2">
            <a:extLst>
              <a:ext uri="{FF2B5EF4-FFF2-40B4-BE49-F238E27FC236}">
                <a16:creationId xmlns:a16="http://schemas.microsoft.com/office/drawing/2014/main" id="{16219B65-529A-2AFA-242F-485E356615D9}"/>
              </a:ext>
            </a:extLst>
          </p:cNvPr>
          <p:cNvSpPr>
            <a:spLocks noGrp="1"/>
          </p:cNvSpPr>
          <p:nvPr>
            <p:ph type="body" sz="quarter" idx="13"/>
          </p:nvPr>
        </p:nvSpPr>
        <p:spPr/>
        <p:txBody>
          <a:bodyPr/>
          <a:lstStyle/>
          <a:p>
            <a:r>
              <a:rPr lang="it-IT" dirty="0"/>
              <a:t>Content </a:t>
            </a:r>
            <a:r>
              <a:rPr lang="it-IT" dirty="0" err="1"/>
              <a:t>example</a:t>
            </a:r>
            <a:r>
              <a:rPr lang="it-IT" dirty="0"/>
              <a:t> </a:t>
            </a:r>
            <a:r>
              <a:rPr lang="it-IT" dirty="0" err="1"/>
              <a:t>lorem</a:t>
            </a:r>
            <a:r>
              <a:rPr lang="it-IT" dirty="0"/>
              <a:t> </a:t>
            </a:r>
            <a:r>
              <a:rPr lang="it-IT" dirty="0" err="1"/>
              <a:t>ipsum</a:t>
            </a:r>
            <a:endParaRPr lang="it-IT" dirty="0"/>
          </a:p>
        </p:txBody>
      </p:sp>
      <p:sp>
        <p:nvSpPr>
          <p:cNvPr id="4" name="Segnaposto testo 3">
            <a:extLst>
              <a:ext uri="{FF2B5EF4-FFF2-40B4-BE49-F238E27FC236}">
                <a16:creationId xmlns:a16="http://schemas.microsoft.com/office/drawing/2014/main" id="{555B1D90-53B3-E098-9289-DAC87A753318}"/>
              </a:ext>
            </a:extLst>
          </p:cNvPr>
          <p:cNvSpPr>
            <a:spLocks noGrp="1"/>
          </p:cNvSpPr>
          <p:nvPr>
            <p:ph type="body" sz="quarter" idx="14"/>
          </p:nvPr>
        </p:nvSpPr>
        <p:spPr/>
        <p:txBody>
          <a:bodyPr/>
          <a:lstStyle/>
          <a:p>
            <a:r>
              <a:rPr lang="it-IT" dirty="0"/>
              <a:t>Author: </a:t>
            </a:r>
            <a:r>
              <a:rPr lang="it-IT" dirty="0" err="1"/>
              <a:t>Lorem</a:t>
            </a:r>
            <a:r>
              <a:rPr lang="it-IT" dirty="0"/>
              <a:t> </a:t>
            </a:r>
            <a:r>
              <a:rPr lang="it-IT" dirty="0" err="1"/>
              <a:t>Ipsum</a:t>
            </a:r>
            <a:endParaRPr lang="it-IT" dirty="0"/>
          </a:p>
        </p:txBody>
      </p:sp>
    </p:spTree>
    <p:extLst>
      <p:ext uri="{BB962C8B-B14F-4D97-AF65-F5344CB8AC3E}">
        <p14:creationId xmlns:p14="http://schemas.microsoft.com/office/powerpoint/2010/main" val="153505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F71F-A0B6-D9BA-F220-F023456AC4AB}"/>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E831D1A2-2061-FFEF-AB9F-3A9DC0306DF0}"/>
              </a:ext>
            </a:extLst>
          </p:cNvPr>
          <p:cNvSpPr>
            <a:spLocks noGrp="1"/>
          </p:cNvSpPr>
          <p:nvPr>
            <p:ph type="body" sz="quarter" idx="12"/>
          </p:nvPr>
        </p:nvSpPr>
        <p:spPr/>
        <p:txBody>
          <a:bodyPr/>
          <a:lstStyle/>
          <a:p>
            <a:r>
              <a:rPr lang="it-IT" dirty="0"/>
              <a:t> </a:t>
            </a:r>
            <a:r>
              <a:rPr lang="en-AU" dirty="0"/>
              <a:t>Adaptive Feather Façade</a:t>
            </a:r>
            <a:endParaRPr lang="it-IT" dirty="0"/>
          </a:p>
        </p:txBody>
      </p:sp>
      <p:sp>
        <p:nvSpPr>
          <p:cNvPr id="3" name="Segnaposto testo 2">
            <a:extLst>
              <a:ext uri="{FF2B5EF4-FFF2-40B4-BE49-F238E27FC236}">
                <a16:creationId xmlns:a16="http://schemas.microsoft.com/office/drawing/2014/main" id="{3717BE3F-D6CB-280D-3B7D-3E72CE04A41D}"/>
              </a:ext>
            </a:extLst>
          </p:cNvPr>
          <p:cNvSpPr>
            <a:spLocks noGrp="1"/>
          </p:cNvSpPr>
          <p:nvPr>
            <p:ph type="body" sz="quarter" idx="13"/>
          </p:nvPr>
        </p:nvSpPr>
        <p:spPr>
          <a:xfrm>
            <a:off x="387173" y="1058459"/>
            <a:ext cx="8813271" cy="971738"/>
          </a:xfrm>
        </p:spPr>
        <p:txBody>
          <a:bodyPr/>
          <a:lstStyle/>
          <a:p>
            <a:r>
              <a:rPr lang="en-AU" dirty="0"/>
              <a:t>Adaptive Feather Façade</a:t>
            </a:r>
            <a:endParaRPr lang="it-IT" dirty="0"/>
          </a:p>
        </p:txBody>
      </p:sp>
      <p:sp>
        <p:nvSpPr>
          <p:cNvPr id="4" name="Segnaposto testo 3">
            <a:extLst>
              <a:ext uri="{FF2B5EF4-FFF2-40B4-BE49-F238E27FC236}">
                <a16:creationId xmlns:a16="http://schemas.microsoft.com/office/drawing/2014/main" id="{8152B2C3-E655-1149-B582-6C75F37A9176}"/>
              </a:ext>
            </a:extLst>
          </p:cNvPr>
          <p:cNvSpPr>
            <a:spLocks noGrp="1"/>
          </p:cNvSpPr>
          <p:nvPr>
            <p:ph type="body" sz="quarter" idx="14"/>
          </p:nvPr>
        </p:nvSpPr>
        <p:spPr>
          <a:xfrm>
            <a:off x="387173" y="2036209"/>
            <a:ext cx="8813271" cy="352990"/>
          </a:xfrm>
        </p:spPr>
        <p:txBody>
          <a:bodyPr/>
          <a:lstStyle/>
          <a:p>
            <a:r>
              <a:rPr lang="it-IT" dirty="0"/>
              <a:t>Author: George Hues</a:t>
            </a:r>
          </a:p>
        </p:txBody>
      </p:sp>
      <p:pic>
        <p:nvPicPr>
          <p:cNvPr id="7" name="Picture 6">
            <a:extLst>
              <a:ext uri="{FF2B5EF4-FFF2-40B4-BE49-F238E27FC236}">
                <a16:creationId xmlns:a16="http://schemas.microsoft.com/office/drawing/2014/main" id="{68038C6E-BA18-13D3-5BFD-BE8E170A817E}"/>
              </a:ext>
            </a:extLst>
          </p:cNvPr>
          <p:cNvPicPr>
            <a:picLocks noChangeAspect="1"/>
          </p:cNvPicPr>
          <p:nvPr/>
        </p:nvPicPr>
        <p:blipFill>
          <a:blip r:embed="rId2"/>
          <a:srcRect t="8005" r="49817" b="18490"/>
          <a:stretch>
            <a:fillRect/>
          </a:stretch>
        </p:blipFill>
        <p:spPr>
          <a:xfrm>
            <a:off x="85970" y="3118675"/>
            <a:ext cx="4818184" cy="4704861"/>
          </a:xfrm>
          <a:prstGeom prst="rect">
            <a:avLst/>
          </a:prstGeom>
        </p:spPr>
      </p:pic>
      <p:pic>
        <p:nvPicPr>
          <p:cNvPr id="8" name="Picture 7">
            <a:extLst>
              <a:ext uri="{FF2B5EF4-FFF2-40B4-BE49-F238E27FC236}">
                <a16:creationId xmlns:a16="http://schemas.microsoft.com/office/drawing/2014/main" id="{9D2DE2D6-3F8B-B6BE-9607-CCF4225B9C16}"/>
              </a:ext>
            </a:extLst>
          </p:cNvPr>
          <p:cNvPicPr>
            <a:picLocks noChangeAspect="1"/>
          </p:cNvPicPr>
          <p:nvPr/>
        </p:nvPicPr>
        <p:blipFill>
          <a:blip r:embed="rId2"/>
          <a:srcRect l="49817" t="9105" b="19222"/>
          <a:stretch>
            <a:fillRect/>
          </a:stretch>
        </p:blipFill>
        <p:spPr>
          <a:xfrm>
            <a:off x="4697045" y="6853800"/>
            <a:ext cx="4818185" cy="4587631"/>
          </a:xfrm>
          <a:prstGeom prst="rect">
            <a:avLst/>
          </a:prstGeom>
        </p:spPr>
      </p:pic>
      <p:sp>
        <p:nvSpPr>
          <p:cNvPr id="9" name="Segnaposto testo 3">
            <a:extLst>
              <a:ext uri="{FF2B5EF4-FFF2-40B4-BE49-F238E27FC236}">
                <a16:creationId xmlns:a16="http://schemas.microsoft.com/office/drawing/2014/main" id="{A1D2BDF0-9C9D-89DE-B8AC-9B95555B91E3}"/>
              </a:ext>
            </a:extLst>
          </p:cNvPr>
          <p:cNvSpPr txBox="1">
            <a:spLocks/>
          </p:cNvSpPr>
          <p:nvPr/>
        </p:nvSpPr>
        <p:spPr>
          <a:xfrm>
            <a:off x="4879351" y="3384061"/>
            <a:ext cx="4321093" cy="3563815"/>
          </a:xfrm>
          <a:prstGeom prst="rect">
            <a:avLst/>
          </a:prstGeom>
        </p:spPr>
        <p:txBody>
          <a:bodyPr anchor="b"/>
          <a:lstStyle>
            <a:lvl1pPr marL="180015" indent="-180015" algn="l" defTabSz="720061" rtl="0" eaLnBrk="1" latinLnBrk="0" hangingPunct="1">
              <a:lnSpc>
                <a:spcPct val="90000"/>
              </a:lnSpc>
              <a:spcBef>
                <a:spcPts val="788"/>
              </a:spcBef>
              <a:buFont typeface="Arial" panose="020B0604020202020204" pitchFamily="34" charset="0"/>
              <a:buNone/>
              <a:defRPr sz="1600" kern="1200">
                <a:solidFill>
                  <a:schemeClr val="bg1"/>
                </a:solidFill>
                <a:latin typeface="+mn-lt"/>
                <a:ea typeface="+mn-ea"/>
                <a:cs typeface="+mn-cs"/>
              </a:defRPr>
            </a:lvl1pPr>
            <a:lvl2pPr marL="540045" indent="-180015" algn="l" defTabSz="720061" rtl="0" eaLnBrk="1" latinLnBrk="0" hangingPunct="1">
              <a:lnSpc>
                <a:spcPct val="90000"/>
              </a:lnSpc>
              <a:spcBef>
                <a:spcPts val="394"/>
              </a:spcBef>
              <a:buFont typeface="Arial" panose="020B0604020202020204" pitchFamily="34" charset="0"/>
              <a:buChar char="•"/>
              <a:defRPr sz="1890" kern="1200">
                <a:solidFill>
                  <a:schemeClr val="bg1"/>
                </a:solidFill>
                <a:latin typeface="+mn-lt"/>
                <a:ea typeface="+mn-ea"/>
                <a:cs typeface="+mn-cs"/>
              </a:defRPr>
            </a:lvl2pPr>
            <a:lvl3pPr marL="900075" indent="-180015" algn="l" defTabSz="720061" rtl="0" eaLnBrk="1" latinLnBrk="0" hangingPunct="1">
              <a:lnSpc>
                <a:spcPct val="90000"/>
              </a:lnSpc>
              <a:spcBef>
                <a:spcPts val="394"/>
              </a:spcBef>
              <a:buFont typeface="Arial" panose="020B0604020202020204" pitchFamily="34" charset="0"/>
              <a:buChar char="•"/>
              <a:defRPr sz="1575" kern="1200">
                <a:solidFill>
                  <a:schemeClr val="bg1"/>
                </a:solidFill>
                <a:latin typeface="+mn-lt"/>
                <a:ea typeface="+mn-ea"/>
                <a:cs typeface="+mn-cs"/>
              </a:defRPr>
            </a:lvl3pPr>
            <a:lvl4pPr marL="1260105"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4pPr>
            <a:lvl5pPr marL="1620136"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5pPr>
            <a:lvl6pPr marL="198016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19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22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257"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algn="just"/>
            <a:r>
              <a:rPr lang="en-US" dirty="0">
                <a:solidFill>
                  <a:schemeClr val="tx1"/>
                </a:solidFill>
              </a:rPr>
              <a:t>The Adaptive Feather Façade is a responsive building envelope composed of movable, feather-like elements that adjust to environmental conditions. By opening and closing in response to temperature, sunlight, and seasonal changes, the system enhances natural ventilation, solar shading, and thermal insulation. This façade reinterprets traditional shading systems as a </a:t>
            </a:r>
            <a:r>
              <a:rPr lang="en-US" b="1" dirty="0">
                <a:solidFill>
                  <a:schemeClr val="tx1"/>
                </a:solidFill>
              </a:rPr>
              <a:t>responsive, bio-inspired envelope</a:t>
            </a:r>
            <a:r>
              <a:rPr lang="en-US" dirty="0">
                <a:solidFill>
                  <a:schemeClr val="tx1"/>
                </a:solidFill>
              </a:rPr>
              <a:t>. </a:t>
            </a:r>
            <a:br>
              <a:rPr lang="en-US" dirty="0">
                <a:solidFill>
                  <a:schemeClr val="tx1"/>
                </a:solidFill>
              </a:rPr>
            </a:br>
            <a:r>
              <a:rPr lang="en-US" dirty="0">
                <a:solidFill>
                  <a:schemeClr val="tx1"/>
                </a:solidFill>
              </a:rPr>
              <a:t>By combining movement, environmental sensing, and material efficiency, it transforms the façade into an </a:t>
            </a:r>
            <a:r>
              <a:rPr lang="en-US" b="1" dirty="0">
                <a:solidFill>
                  <a:schemeClr val="tx1"/>
                </a:solidFill>
              </a:rPr>
              <a:t>active system that adapts in real time to climate conditions</a:t>
            </a:r>
            <a:r>
              <a:rPr lang="en-US" dirty="0">
                <a:solidFill>
                  <a:schemeClr val="tx1"/>
                </a:solidFill>
              </a:rPr>
              <a:t>.</a:t>
            </a:r>
            <a:endParaRPr lang="en-US" i="1" dirty="0">
              <a:solidFill>
                <a:schemeClr val="tx1"/>
              </a:solidFill>
            </a:endParaRPr>
          </a:p>
          <a:p>
            <a:pPr algn="just"/>
            <a:endParaRPr lang="it-IT" dirty="0">
              <a:solidFill>
                <a:schemeClr val="tx1"/>
              </a:solidFill>
            </a:endParaRPr>
          </a:p>
        </p:txBody>
      </p:sp>
      <p:pic>
        <p:nvPicPr>
          <p:cNvPr id="10" name="Picture 9">
            <a:extLst>
              <a:ext uri="{FF2B5EF4-FFF2-40B4-BE49-F238E27FC236}">
                <a16:creationId xmlns:a16="http://schemas.microsoft.com/office/drawing/2014/main" id="{7EBB0A60-4072-3ACD-2DBE-81B7EA156777}"/>
              </a:ext>
            </a:extLst>
          </p:cNvPr>
          <p:cNvPicPr>
            <a:picLocks noChangeAspect="1"/>
          </p:cNvPicPr>
          <p:nvPr/>
        </p:nvPicPr>
        <p:blipFill>
          <a:blip r:embed="rId2"/>
          <a:srcRect l="5591" t="80757" r="49817" b="2270"/>
          <a:stretch>
            <a:fillRect/>
          </a:stretch>
        </p:blipFill>
        <p:spPr>
          <a:xfrm>
            <a:off x="250805" y="8245094"/>
            <a:ext cx="4281406" cy="1086338"/>
          </a:xfrm>
          <a:prstGeom prst="rect">
            <a:avLst/>
          </a:prstGeom>
        </p:spPr>
      </p:pic>
      <p:pic>
        <p:nvPicPr>
          <p:cNvPr id="11" name="Picture 10">
            <a:extLst>
              <a:ext uri="{FF2B5EF4-FFF2-40B4-BE49-F238E27FC236}">
                <a16:creationId xmlns:a16="http://schemas.microsoft.com/office/drawing/2014/main" id="{A76040E2-B4FB-1299-0377-F297991893FF}"/>
              </a:ext>
            </a:extLst>
          </p:cNvPr>
          <p:cNvPicPr>
            <a:picLocks noChangeAspect="1"/>
          </p:cNvPicPr>
          <p:nvPr/>
        </p:nvPicPr>
        <p:blipFill>
          <a:blip r:embed="rId2"/>
          <a:srcRect l="51717" t="80757" r="3691" b="2270"/>
          <a:stretch>
            <a:fillRect/>
          </a:stretch>
        </p:blipFill>
        <p:spPr>
          <a:xfrm>
            <a:off x="250805" y="9331432"/>
            <a:ext cx="4281406" cy="1086338"/>
          </a:xfrm>
          <a:prstGeom prst="rect">
            <a:avLst/>
          </a:prstGeom>
        </p:spPr>
      </p:pic>
      <p:sp>
        <p:nvSpPr>
          <p:cNvPr id="12" name="Segnaposto testo 3">
            <a:extLst>
              <a:ext uri="{FF2B5EF4-FFF2-40B4-BE49-F238E27FC236}">
                <a16:creationId xmlns:a16="http://schemas.microsoft.com/office/drawing/2014/main" id="{702C7712-EC05-76B9-3021-891C61A97CD6}"/>
              </a:ext>
            </a:extLst>
          </p:cNvPr>
          <p:cNvSpPr txBox="1">
            <a:spLocks/>
          </p:cNvSpPr>
          <p:nvPr/>
        </p:nvSpPr>
        <p:spPr>
          <a:xfrm>
            <a:off x="296171" y="7889668"/>
            <a:ext cx="4190674" cy="327910"/>
          </a:xfrm>
          <a:prstGeom prst="rect">
            <a:avLst/>
          </a:prstGeom>
        </p:spPr>
        <p:txBody>
          <a:bodyPr anchor="b"/>
          <a:lstStyle>
            <a:lvl1pPr marL="180015" indent="-180015" algn="l" defTabSz="720061" rtl="0" eaLnBrk="1" latinLnBrk="0" hangingPunct="1">
              <a:lnSpc>
                <a:spcPct val="90000"/>
              </a:lnSpc>
              <a:spcBef>
                <a:spcPts val="788"/>
              </a:spcBef>
              <a:buFont typeface="Arial" panose="020B0604020202020204" pitchFamily="34" charset="0"/>
              <a:buNone/>
              <a:defRPr sz="1600" kern="1200">
                <a:solidFill>
                  <a:schemeClr val="bg1"/>
                </a:solidFill>
                <a:latin typeface="+mn-lt"/>
                <a:ea typeface="+mn-ea"/>
                <a:cs typeface="+mn-cs"/>
              </a:defRPr>
            </a:lvl1pPr>
            <a:lvl2pPr marL="540045" indent="-180015" algn="l" defTabSz="720061" rtl="0" eaLnBrk="1" latinLnBrk="0" hangingPunct="1">
              <a:lnSpc>
                <a:spcPct val="90000"/>
              </a:lnSpc>
              <a:spcBef>
                <a:spcPts val="394"/>
              </a:spcBef>
              <a:buFont typeface="Arial" panose="020B0604020202020204" pitchFamily="34" charset="0"/>
              <a:buChar char="•"/>
              <a:defRPr sz="1890" kern="1200">
                <a:solidFill>
                  <a:schemeClr val="bg1"/>
                </a:solidFill>
                <a:latin typeface="+mn-lt"/>
                <a:ea typeface="+mn-ea"/>
                <a:cs typeface="+mn-cs"/>
              </a:defRPr>
            </a:lvl2pPr>
            <a:lvl3pPr marL="900075" indent="-180015" algn="l" defTabSz="720061" rtl="0" eaLnBrk="1" latinLnBrk="0" hangingPunct="1">
              <a:lnSpc>
                <a:spcPct val="90000"/>
              </a:lnSpc>
              <a:spcBef>
                <a:spcPts val="394"/>
              </a:spcBef>
              <a:buFont typeface="Arial" panose="020B0604020202020204" pitchFamily="34" charset="0"/>
              <a:buChar char="•"/>
              <a:defRPr sz="1575" kern="1200">
                <a:solidFill>
                  <a:schemeClr val="bg1"/>
                </a:solidFill>
                <a:latin typeface="+mn-lt"/>
                <a:ea typeface="+mn-ea"/>
                <a:cs typeface="+mn-cs"/>
              </a:defRPr>
            </a:lvl3pPr>
            <a:lvl4pPr marL="1260105"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4pPr>
            <a:lvl5pPr marL="1620136"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5pPr>
            <a:lvl6pPr marL="198016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19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22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257"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algn="just"/>
            <a:r>
              <a:rPr lang="en-US" sz="1800" b="1" dirty="0">
                <a:solidFill>
                  <a:schemeClr val="tx1"/>
                </a:solidFill>
              </a:rPr>
              <a:t>Details</a:t>
            </a:r>
            <a:endParaRPr lang="it-IT" sz="1800" b="1" dirty="0">
              <a:solidFill>
                <a:schemeClr val="tx1"/>
              </a:solidFill>
            </a:endParaRPr>
          </a:p>
        </p:txBody>
      </p:sp>
      <p:sp>
        <p:nvSpPr>
          <p:cNvPr id="13" name="Segnaposto testo 2">
            <a:extLst>
              <a:ext uri="{FF2B5EF4-FFF2-40B4-BE49-F238E27FC236}">
                <a16:creationId xmlns:a16="http://schemas.microsoft.com/office/drawing/2014/main" id="{DF407265-A17D-390C-9408-7EB3FFBCC961}"/>
              </a:ext>
            </a:extLst>
          </p:cNvPr>
          <p:cNvSpPr txBox="1">
            <a:spLocks/>
          </p:cNvSpPr>
          <p:nvPr/>
        </p:nvSpPr>
        <p:spPr>
          <a:xfrm>
            <a:off x="400756" y="2627931"/>
            <a:ext cx="8813271" cy="352990"/>
          </a:xfrm>
          <a:prstGeom prst="rect">
            <a:avLst/>
          </a:prstGeom>
        </p:spPr>
        <p:txBody>
          <a:bodyPr anchor="b"/>
          <a:lstStyle>
            <a:lvl1pPr marL="180015" indent="-180015" algn="l" defTabSz="720061" rtl="0" eaLnBrk="1" latinLnBrk="0" hangingPunct="1">
              <a:lnSpc>
                <a:spcPct val="90000"/>
              </a:lnSpc>
              <a:spcBef>
                <a:spcPts val="788"/>
              </a:spcBef>
              <a:buFont typeface="Arial" panose="020B0604020202020204" pitchFamily="34" charset="0"/>
              <a:buNone/>
              <a:defRPr sz="3000" kern="1200">
                <a:solidFill>
                  <a:schemeClr val="bg1"/>
                </a:solidFill>
                <a:latin typeface="+mj-lt"/>
                <a:ea typeface="+mn-ea"/>
                <a:cs typeface="+mn-cs"/>
              </a:defRPr>
            </a:lvl1pPr>
            <a:lvl2pPr marL="540045" indent="-180015" algn="l" defTabSz="720061" rtl="0" eaLnBrk="1" latinLnBrk="0" hangingPunct="1">
              <a:lnSpc>
                <a:spcPct val="90000"/>
              </a:lnSpc>
              <a:spcBef>
                <a:spcPts val="394"/>
              </a:spcBef>
              <a:buFont typeface="Arial" panose="020B0604020202020204" pitchFamily="34" charset="0"/>
              <a:buChar char="•"/>
              <a:defRPr sz="1890" kern="1200">
                <a:solidFill>
                  <a:schemeClr val="bg1"/>
                </a:solidFill>
                <a:latin typeface="+mn-lt"/>
                <a:ea typeface="+mn-ea"/>
                <a:cs typeface="+mn-cs"/>
              </a:defRPr>
            </a:lvl2pPr>
            <a:lvl3pPr marL="900075" indent="-180015" algn="l" defTabSz="720061" rtl="0" eaLnBrk="1" latinLnBrk="0" hangingPunct="1">
              <a:lnSpc>
                <a:spcPct val="90000"/>
              </a:lnSpc>
              <a:spcBef>
                <a:spcPts val="394"/>
              </a:spcBef>
              <a:buFont typeface="Arial" panose="020B0604020202020204" pitchFamily="34" charset="0"/>
              <a:buChar char="•"/>
              <a:defRPr sz="1575" kern="1200">
                <a:solidFill>
                  <a:schemeClr val="bg1"/>
                </a:solidFill>
                <a:latin typeface="+mn-lt"/>
                <a:ea typeface="+mn-ea"/>
                <a:cs typeface="+mn-cs"/>
              </a:defRPr>
            </a:lvl3pPr>
            <a:lvl4pPr marL="1260105"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4pPr>
            <a:lvl5pPr marL="1620136"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5pPr>
            <a:lvl6pPr marL="198016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19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22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257"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r>
              <a:rPr lang="en-US" sz="2000" dirty="0"/>
              <a:t>A responsive envelope for climate control and energy performance</a:t>
            </a:r>
            <a:endParaRPr lang="it-IT" sz="2000" dirty="0"/>
          </a:p>
        </p:txBody>
      </p:sp>
      <p:sp>
        <p:nvSpPr>
          <p:cNvPr id="14" name="Segnaposto testo 2">
            <a:extLst>
              <a:ext uri="{FF2B5EF4-FFF2-40B4-BE49-F238E27FC236}">
                <a16:creationId xmlns:a16="http://schemas.microsoft.com/office/drawing/2014/main" id="{77E7339A-902E-69D8-F61D-C7A9151ADA3B}"/>
              </a:ext>
            </a:extLst>
          </p:cNvPr>
          <p:cNvSpPr txBox="1">
            <a:spLocks/>
          </p:cNvSpPr>
          <p:nvPr/>
        </p:nvSpPr>
        <p:spPr>
          <a:xfrm>
            <a:off x="1635383" y="11006860"/>
            <a:ext cx="2956562" cy="603419"/>
          </a:xfrm>
          <a:prstGeom prst="rect">
            <a:avLst/>
          </a:prstGeom>
        </p:spPr>
        <p:txBody>
          <a:bodyPr anchor="b"/>
          <a:lstStyle>
            <a:lvl1pPr marL="180015" indent="-180015" algn="l" defTabSz="720061" rtl="0" eaLnBrk="1" latinLnBrk="0" hangingPunct="1">
              <a:lnSpc>
                <a:spcPct val="90000"/>
              </a:lnSpc>
              <a:spcBef>
                <a:spcPts val="788"/>
              </a:spcBef>
              <a:buFont typeface="Arial" panose="020B0604020202020204" pitchFamily="34" charset="0"/>
              <a:buNone/>
              <a:defRPr sz="3000" kern="1200">
                <a:solidFill>
                  <a:schemeClr val="bg1"/>
                </a:solidFill>
                <a:latin typeface="+mj-lt"/>
                <a:ea typeface="+mn-ea"/>
                <a:cs typeface="+mn-cs"/>
              </a:defRPr>
            </a:lvl1pPr>
            <a:lvl2pPr marL="540045" indent="-180015" algn="l" defTabSz="720061" rtl="0" eaLnBrk="1" latinLnBrk="0" hangingPunct="1">
              <a:lnSpc>
                <a:spcPct val="90000"/>
              </a:lnSpc>
              <a:spcBef>
                <a:spcPts val="394"/>
              </a:spcBef>
              <a:buFont typeface="Arial" panose="020B0604020202020204" pitchFamily="34" charset="0"/>
              <a:buChar char="•"/>
              <a:defRPr sz="1890" kern="1200">
                <a:solidFill>
                  <a:schemeClr val="bg1"/>
                </a:solidFill>
                <a:latin typeface="+mn-lt"/>
                <a:ea typeface="+mn-ea"/>
                <a:cs typeface="+mn-cs"/>
              </a:defRPr>
            </a:lvl2pPr>
            <a:lvl3pPr marL="900075" indent="-180015" algn="l" defTabSz="720061" rtl="0" eaLnBrk="1" latinLnBrk="0" hangingPunct="1">
              <a:lnSpc>
                <a:spcPct val="90000"/>
              </a:lnSpc>
              <a:spcBef>
                <a:spcPts val="394"/>
              </a:spcBef>
              <a:buFont typeface="Arial" panose="020B0604020202020204" pitchFamily="34" charset="0"/>
              <a:buChar char="•"/>
              <a:defRPr sz="1575" kern="1200">
                <a:solidFill>
                  <a:schemeClr val="bg1"/>
                </a:solidFill>
                <a:latin typeface="+mn-lt"/>
                <a:ea typeface="+mn-ea"/>
                <a:cs typeface="+mn-cs"/>
              </a:defRPr>
            </a:lvl3pPr>
            <a:lvl4pPr marL="1260105"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4pPr>
            <a:lvl5pPr marL="1620136" indent="-180015" algn="l" defTabSz="720061" rtl="0" eaLnBrk="1" latinLnBrk="0" hangingPunct="1">
              <a:lnSpc>
                <a:spcPct val="90000"/>
              </a:lnSpc>
              <a:spcBef>
                <a:spcPts val="394"/>
              </a:spcBef>
              <a:buFont typeface="Arial" panose="020B0604020202020204" pitchFamily="34" charset="0"/>
              <a:buChar char="•"/>
              <a:defRPr sz="1418" kern="1200">
                <a:solidFill>
                  <a:schemeClr val="bg1"/>
                </a:solidFill>
                <a:latin typeface="+mn-lt"/>
                <a:ea typeface="+mn-ea"/>
                <a:cs typeface="+mn-cs"/>
              </a:defRPr>
            </a:lvl5pPr>
            <a:lvl6pPr marL="198016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19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226"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257" indent="-180015" algn="l" defTabSz="720061"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pPr algn="just"/>
            <a:r>
              <a:rPr lang="en-US" sz="1600" i="1" dirty="0">
                <a:solidFill>
                  <a:schemeClr val="tx1"/>
                </a:solidFill>
              </a:rPr>
              <a:t>Inspired by natural feather structures and their ability to regulate temperature and airflow.</a:t>
            </a:r>
          </a:p>
        </p:txBody>
      </p:sp>
      <p:pic>
        <p:nvPicPr>
          <p:cNvPr id="17" name="Picture 16">
            <a:extLst>
              <a:ext uri="{FF2B5EF4-FFF2-40B4-BE49-F238E27FC236}">
                <a16:creationId xmlns:a16="http://schemas.microsoft.com/office/drawing/2014/main" id="{5778D559-21BE-4695-B792-5A531ED81D3E}"/>
              </a:ext>
            </a:extLst>
          </p:cNvPr>
          <p:cNvPicPr>
            <a:picLocks noChangeAspect="1"/>
          </p:cNvPicPr>
          <p:nvPr/>
        </p:nvPicPr>
        <p:blipFill>
          <a:blip r:embed="rId3"/>
          <a:stretch>
            <a:fillRect/>
          </a:stretch>
        </p:blipFill>
        <p:spPr>
          <a:xfrm>
            <a:off x="296171" y="10562322"/>
            <a:ext cx="1129012" cy="1134977"/>
          </a:xfrm>
          <a:prstGeom prst="rect">
            <a:avLst/>
          </a:prstGeom>
        </p:spPr>
      </p:pic>
    </p:spTree>
    <p:extLst>
      <p:ext uri="{BB962C8B-B14F-4D97-AF65-F5344CB8AC3E}">
        <p14:creationId xmlns:p14="http://schemas.microsoft.com/office/powerpoint/2010/main" val="655281777"/>
      </p:ext>
    </p:extLst>
  </p:cSld>
  <p:clrMapOvr>
    <a:masterClrMapping/>
  </p:clrMapOvr>
</p:sld>
</file>

<file path=ppt/theme/theme1.xml><?xml version="1.0" encoding="utf-8"?>
<a:theme xmlns:a="http://schemas.openxmlformats.org/drawingml/2006/main" name="Office Theme">
  <a:themeElements>
    <a:clrScheme name="OpenFace">
      <a:dk1>
        <a:srgbClr val="0C0C0C"/>
      </a:dk1>
      <a:lt1>
        <a:srgbClr val="FFFFFF"/>
      </a:lt1>
      <a:dk2>
        <a:srgbClr val="3A3C3F"/>
      </a:dk2>
      <a:lt2>
        <a:srgbClr val="A2A2A2"/>
      </a:lt2>
      <a:accent1>
        <a:srgbClr val="E96653"/>
      </a:accent1>
      <a:accent2>
        <a:srgbClr val="4459ED"/>
      </a:accent2>
      <a:accent3>
        <a:srgbClr val="EDBB3F"/>
      </a:accent3>
      <a:accent4>
        <a:srgbClr val="8E9BF4"/>
      </a:accent4>
      <a:accent5>
        <a:srgbClr val="F9D1CA"/>
      </a:accent5>
      <a:accent6>
        <a:srgbClr val="FEEB97"/>
      </a:accent6>
      <a:hlink>
        <a:srgbClr val="A2A2A2"/>
      </a:hlink>
      <a:folHlink>
        <a:srgbClr val="DBDBDB"/>
      </a:folHlink>
    </a:clrScheme>
    <a:fontScheme name="Satoshi">
      <a:majorFont>
        <a:latin typeface="Satoshi Black"/>
        <a:ea typeface=""/>
        <a:cs typeface=""/>
      </a:majorFont>
      <a:minorFont>
        <a:latin typeface="Satoshi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LECTIC_Presentation template" id="{0820A86A-EE67-462E-9B82-AC2CB6D529D5}" vid="{AB675970-2F89-42F1-8FB7-D97D040B2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CD06F652B6BC46AC8D64402CEB0444" ma:contentTypeVersion="17" ma:contentTypeDescription="Create a new document." ma:contentTypeScope="" ma:versionID="6c8396e903d1c33c28a054266addac0a">
  <xsd:schema xmlns:xsd="http://www.w3.org/2001/XMLSchema" xmlns:xs="http://www.w3.org/2001/XMLSchema" xmlns:p="http://schemas.microsoft.com/office/2006/metadata/properties" xmlns:ns2="6cc18823-851f-4ac5-944d-a441ffe74ee3" xmlns:ns3="03d0fe02-680f-4612-8dd0-2311c6ba531e" targetNamespace="http://schemas.microsoft.com/office/2006/metadata/properties" ma:root="true" ma:fieldsID="96ca539ca7bab85c014914259e766a90" ns2:_="" ns3:_="">
    <xsd:import namespace="6cc18823-851f-4ac5-944d-a441ffe74ee3"/>
    <xsd:import namespace="03d0fe02-680f-4612-8dd0-2311c6ba531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18823-851f-4ac5-944d-a441ffe74e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Number" ma:index="24" nillable="true" ma:displayName="Number" ma:decimals="0"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03d0fe02-680f-4612-8dd0-2311c6ba531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ef41da-8d12-4333-9c77-4077cdd6e303}" ma:internalName="TaxCatchAll" ma:showField="CatchAllData" ma:web="03d0fe02-680f-4612-8dd0-2311c6ba531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3d0fe02-680f-4612-8dd0-2311c6ba531e" xsi:nil="true"/>
    <lcf76f155ced4ddcb4097134ff3c332f xmlns="6cc18823-851f-4ac5-944d-a441ffe74ee3">
      <Terms xmlns="http://schemas.microsoft.com/office/infopath/2007/PartnerControls"/>
    </lcf76f155ced4ddcb4097134ff3c332f>
    <Number xmlns="6cc18823-851f-4ac5-944d-a441ffe74e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6C7110-9BD1-4074-B7F2-D7B3D7022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18823-851f-4ac5-944d-a441ffe74ee3"/>
    <ds:schemaRef ds:uri="03d0fe02-680f-4612-8dd0-2311c6ba5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5BAB77-79E1-4739-AA51-10C9079186D6}">
  <ds:schemaRefs>
    <ds:schemaRef ds:uri="http://purl.org/dc/elements/1.1/"/>
    <ds:schemaRef ds:uri="9a054042-c3b0-48b1-925f-f9193192d5e1"/>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98111075-5412-445d-a5c2-8d336a43ce7a"/>
    <ds:schemaRef ds:uri="http://www.w3.org/XML/1998/namespace"/>
    <ds:schemaRef ds:uri="03d0fe02-680f-4612-8dd0-2311c6ba531e"/>
    <ds:schemaRef ds:uri="6cc18823-851f-4ac5-944d-a441ffe74ee3"/>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Base per OpenFace</Template>
  <TotalTime>21</TotalTime>
  <Words>138</Words>
  <Application>Microsoft Office PowerPoint</Application>
  <PresentationFormat>A3 Paper (297x420 mm)</PresentationFormat>
  <Paragraphs>10</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Raleway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Olivieri Giulia</dc:creator>
  <cp:lastModifiedBy>Thaleia Kalfa</cp:lastModifiedBy>
  <cp:revision>5</cp:revision>
  <dcterms:created xsi:type="dcterms:W3CDTF">2024-05-03T07:41:00Z</dcterms:created>
  <dcterms:modified xsi:type="dcterms:W3CDTF">2026-04-22T07:20:05Z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0x01010014CD06F652B6BC46AC8D64402CEB0444</vt:lpwstr>
  </property>
  <property fmtid="{D5CDD505-2E9C-101B-9397-08002B2CF9AE}" pid="3" name="MediaServiceImageTags">
    <vt:lpwstr/>
  </property>
</Properties>
</file>